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D62F81-26B7-4C1D-81E5-98EE6351C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283"/>
            <a:ext cx="12192000" cy="650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123</cp:revision>
  <dcterms:created xsi:type="dcterms:W3CDTF">2021-11-18T19:50:22Z</dcterms:created>
  <dcterms:modified xsi:type="dcterms:W3CDTF">2022-02-10T19:22:19Z</dcterms:modified>
</cp:coreProperties>
</file>