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9E4F148-29A9-495F-B9A3-4C41DD023B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4957"/>
            <a:ext cx="12097512" cy="636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122</cp:revision>
  <dcterms:created xsi:type="dcterms:W3CDTF">2021-11-18T19:50:22Z</dcterms:created>
  <dcterms:modified xsi:type="dcterms:W3CDTF">2022-02-09T19:44:31Z</dcterms:modified>
</cp:coreProperties>
</file>