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C59AF47-FEE9-430A-9335-087DD2A85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2" y="268111"/>
            <a:ext cx="11969496" cy="63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121</cp:revision>
  <dcterms:created xsi:type="dcterms:W3CDTF">2021-11-18T19:50:22Z</dcterms:created>
  <dcterms:modified xsi:type="dcterms:W3CDTF">2022-02-08T19:02:38Z</dcterms:modified>
</cp:coreProperties>
</file>