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90D3973-6876-40F3-89F9-501CE2CD2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5607"/>
            <a:ext cx="12124944" cy="634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120</cp:revision>
  <dcterms:created xsi:type="dcterms:W3CDTF">2021-11-18T19:50:22Z</dcterms:created>
  <dcterms:modified xsi:type="dcterms:W3CDTF">2022-02-07T19:00:07Z</dcterms:modified>
</cp:coreProperties>
</file>