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7A93F0-011C-499A-8824-EBE07100D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175"/>
            <a:ext cx="12192000" cy="634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119</cp:revision>
  <dcterms:created xsi:type="dcterms:W3CDTF">2021-11-18T19:50:22Z</dcterms:created>
  <dcterms:modified xsi:type="dcterms:W3CDTF">2022-02-06T19:14:00Z</dcterms:modified>
</cp:coreProperties>
</file>