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15DCCED-C395-443B-AF81-008E3DA19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485"/>
            <a:ext cx="12192000" cy="640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118</cp:revision>
  <dcterms:created xsi:type="dcterms:W3CDTF">2021-11-18T19:50:22Z</dcterms:created>
  <dcterms:modified xsi:type="dcterms:W3CDTF">2022-02-05T20:31:55Z</dcterms:modified>
</cp:coreProperties>
</file>