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283DB59-5F96-4A36-A221-30AC5BBE8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219388"/>
            <a:ext cx="11914632" cy="64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117</cp:revision>
  <dcterms:created xsi:type="dcterms:W3CDTF">2021-11-18T19:50:22Z</dcterms:created>
  <dcterms:modified xsi:type="dcterms:W3CDTF">2022-02-04T19:08:50Z</dcterms:modified>
</cp:coreProperties>
</file>