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0B8678-6BF0-4898-9BD7-BDA02AE34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475"/>
            <a:ext cx="12070080" cy="638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116</cp:revision>
  <dcterms:created xsi:type="dcterms:W3CDTF">2021-11-18T19:50:22Z</dcterms:created>
  <dcterms:modified xsi:type="dcterms:W3CDTF">2022-02-03T19:30:50Z</dcterms:modified>
</cp:coreProperties>
</file>