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E81AAC6-C1F9-4BC3-97EF-E01AE6656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256134"/>
            <a:ext cx="11686032" cy="63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115</cp:revision>
  <dcterms:created xsi:type="dcterms:W3CDTF">2021-11-18T19:50:22Z</dcterms:created>
  <dcterms:modified xsi:type="dcterms:W3CDTF">2022-02-02T20:46:17Z</dcterms:modified>
</cp:coreProperties>
</file>