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DDC7EA-FD6C-4D38-95A2-974FCFE77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593"/>
            <a:ext cx="12024360" cy="635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114</cp:revision>
  <dcterms:created xsi:type="dcterms:W3CDTF">2021-11-18T19:50:22Z</dcterms:created>
  <dcterms:modified xsi:type="dcterms:W3CDTF">2022-02-01T19:56:42Z</dcterms:modified>
</cp:coreProperties>
</file>