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785330-B9B6-47BA-BD8C-D92B850A1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53"/>
            <a:ext cx="11804904" cy="640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112</cp:revision>
  <dcterms:created xsi:type="dcterms:W3CDTF">2021-11-18T19:50:22Z</dcterms:created>
  <dcterms:modified xsi:type="dcterms:W3CDTF">2022-01-31T20:20:31Z</dcterms:modified>
</cp:coreProperties>
</file>