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EF9065-FF5C-45C6-AAFC-D7F248FC6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048"/>
            <a:ext cx="12192000" cy="646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110</cp:revision>
  <dcterms:created xsi:type="dcterms:W3CDTF">2021-11-18T19:50:22Z</dcterms:created>
  <dcterms:modified xsi:type="dcterms:W3CDTF">2022-01-29T20:05:19Z</dcterms:modified>
</cp:coreProperties>
</file>