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29.01.2022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67D795-5468-4ED1-8F38-A3DFCD4DA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335"/>
            <a:ext cx="12192000" cy="635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109</cp:revision>
  <dcterms:created xsi:type="dcterms:W3CDTF">2021-11-18T19:50:22Z</dcterms:created>
  <dcterms:modified xsi:type="dcterms:W3CDTF">2022-01-28T21:44:30Z</dcterms:modified>
</cp:coreProperties>
</file>