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05D2C9-7992-4760-B643-28ADFE111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56228"/>
            <a:ext cx="11896344" cy="634554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C79A37C-0C53-4145-912E-E3AA99213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475"/>
            <a:ext cx="12079224" cy="646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108</cp:revision>
  <dcterms:created xsi:type="dcterms:W3CDTF">2021-11-18T19:50:22Z</dcterms:created>
  <dcterms:modified xsi:type="dcterms:W3CDTF">2022-01-27T19:48:53Z</dcterms:modified>
</cp:coreProperties>
</file>