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705D2C9-7992-4760-B643-28ADFE1114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256228"/>
            <a:ext cx="11896344" cy="634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107</cp:revision>
  <dcterms:created xsi:type="dcterms:W3CDTF">2021-11-18T19:50:22Z</dcterms:created>
  <dcterms:modified xsi:type="dcterms:W3CDTF">2022-01-26T21:50:19Z</dcterms:modified>
</cp:coreProperties>
</file>