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75B1F8-D8E8-4493-83B7-91AA53228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221"/>
            <a:ext cx="12192000" cy="663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105</cp:revision>
  <dcterms:created xsi:type="dcterms:W3CDTF">2021-11-18T19:50:22Z</dcterms:created>
  <dcterms:modified xsi:type="dcterms:W3CDTF">2022-01-24T20:46:53Z</dcterms:modified>
</cp:coreProperties>
</file>