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D979EBE-5592-4C45-B6AF-C6D63A32DB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" y="122239"/>
            <a:ext cx="11942064" cy="6613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101</cp:revision>
  <dcterms:created xsi:type="dcterms:W3CDTF">2021-11-18T19:50:22Z</dcterms:created>
  <dcterms:modified xsi:type="dcterms:W3CDTF">2022-01-21T19:37:54Z</dcterms:modified>
</cp:coreProperties>
</file>