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1ADFE25-7B83-4C2C-9A65-B74BE9D0B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306"/>
            <a:ext cx="12192000" cy="660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100</cp:revision>
  <dcterms:created xsi:type="dcterms:W3CDTF">2021-11-18T19:50:22Z</dcterms:created>
  <dcterms:modified xsi:type="dcterms:W3CDTF">2022-01-20T19:58:45Z</dcterms:modified>
</cp:coreProperties>
</file>