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109C49-D556-45A8-AE55-CD81F7C42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652"/>
            <a:ext cx="11978640" cy="655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99</cp:revision>
  <dcterms:created xsi:type="dcterms:W3CDTF">2021-11-18T19:50:22Z</dcterms:created>
  <dcterms:modified xsi:type="dcterms:W3CDTF">2022-01-19T20:43:15Z</dcterms:modified>
</cp:coreProperties>
</file>