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9C4307-18BA-4838-B1CE-82C94751C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868"/>
            <a:ext cx="12033504" cy="659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98</cp:revision>
  <dcterms:created xsi:type="dcterms:W3CDTF">2021-11-18T19:50:22Z</dcterms:created>
  <dcterms:modified xsi:type="dcterms:W3CDTF">2022-01-18T19:52:08Z</dcterms:modified>
</cp:coreProperties>
</file>