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E60A7E-13D6-4B3F-9F6D-8A3032983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" y="260111"/>
            <a:ext cx="11914632" cy="633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76</cp:revision>
  <dcterms:created xsi:type="dcterms:W3CDTF">2021-11-18T19:50:22Z</dcterms:created>
  <dcterms:modified xsi:type="dcterms:W3CDTF">2022-01-03T21:38:22Z</dcterms:modified>
</cp:coreProperties>
</file>