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6CCE20D-5AB1-40A1-92F0-B2231A9CD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367"/>
            <a:ext cx="12192000" cy="633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75</cp:revision>
  <dcterms:created xsi:type="dcterms:W3CDTF">2021-11-18T19:50:22Z</dcterms:created>
  <dcterms:modified xsi:type="dcterms:W3CDTF">2022-01-02T21:45:06Z</dcterms:modified>
</cp:coreProperties>
</file>