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5F9386F-D985-4C19-B083-01BFD965C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670"/>
            <a:ext cx="11996928" cy="636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74</cp:revision>
  <dcterms:created xsi:type="dcterms:W3CDTF">2021-11-18T19:50:22Z</dcterms:created>
  <dcterms:modified xsi:type="dcterms:W3CDTF">2022-01-01T21:16:27Z</dcterms:modified>
</cp:coreProperties>
</file>