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2C8620-7998-46ED-B458-AFB8C4788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" y="215981"/>
            <a:ext cx="11868912" cy="642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73</cp:revision>
  <dcterms:created xsi:type="dcterms:W3CDTF">2021-11-18T19:50:22Z</dcterms:created>
  <dcterms:modified xsi:type="dcterms:W3CDTF">2021-12-31T21:38:33Z</dcterms:modified>
</cp:coreProperties>
</file>