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05.01.2022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4E2701-9460-4B95-82CF-66C8BC76F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5703"/>
            <a:ext cx="12106656" cy="638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77</cp:revision>
  <dcterms:created xsi:type="dcterms:W3CDTF">2021-11-18T19:50:22Z</dcterms:created>
  <dcterms:modified xsi:type="dcterms:W3CDTF">2022-01-04T20:09:38Z</dcterms:modified>
</cp:coreProperties>
</file>