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27EAC38-C032-431F-BD19-3215FF584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" y="225852"/>
            <a:ext cx="11777472" cy="640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106</cp:revision>
  <dcterms:created xsi:type="dcterms:W3CDTF">2021-11-18T19:50:22Z</dcterms:created>
  <dcterms:modified xsi:type="dcterms:W3CDTF">2022-01-25T20:47:34Z</dcterms:modified>
</cp:coreProperties>
</file>