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9D664C6-592C-41C4-BF4C-87519CF52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797"/>
            <a:ext cx="12060936" cy="664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103</cp:revision>
  <dcterms:created xsi:type="dcterms:W3CDTF">2021-11-18T19:50:22Z</dcterms:created>
  <dcterms:modified xsi:type="dcterms:W3CDTF">2022-01-23T19:53:35Z</dcterms:modified>
</cp:coreProperties>
</file>