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E9F97D-FF78-414D-BD31-8EB8BF590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43"/>
            <a:ext cx="12192000" cy="675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95</cp:revision>
  <dcterms:created xsi:type="dcterms:W3CDTF">2021-11-18T19:50:22Z</dcterms:created>
  <dcterms:modified xsi:type="dcterms:W3CDTF">2022-01-16T19:35:15Z</dcterms:modified>
</cp:coreProperties>
</file>