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433F715-A6D0-411E-A18C-CE1F2B2C94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4067"/>
            <a:ext cx="12192000" cy="634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88</cp:revision>
  <dcterms:created xsi:type="dcterms:W3CDTF">2021-11-18T19:50:22Z</dcterms:created>
  <dcterms:modified xsi:type="dcterms:W3CDTF">2022-01-10T16:34:42Z</dcterms:modified>
</cp:coreProperties>
</file>