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543C5E-71F2-4D17-82A3-A981F21E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628"/>
            <a:ext cx="12192000" cy="62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85</cp:revision>
  <dcterms:created xsi:type="dcterms:W3CDTF">2021-11-18T19:50:22Z</dcterms:created>
  <dcterms:modified xsi:type="dcterms:W3CDTF">2022-01-08T17:10:39Z</dcterms:modified>
</cp:coreProperties>
</file>