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B439C7E-64A4-45A8-ABE0-801F7D692E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0398"/>
            <a:ext cx="12192000" cy="6697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97</cp:revision>
  <dcterms:created xsi:type="dcterms:W3CDTF">2021-11-18T19:50:22Z</dcterms:created>
  <dcterms:modified xsi:type="dcterms:W3CDTF">2022-01-17T20:05:23Z</dcterms:modified>
</cp:coreProperties>
</file>