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13.01.2022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B4C38D0-63F8-4830-BA3A-1419455718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" y="138031"/>
            <a:ext cx="11969496" cy="6581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91</cp:revision>
  <dcterms:created xsi:type="dcterms:W3CDTF">2021-11-18T19:50:22Z</dcterms:created>
  <dcterms:modified xsi:type="dcterms:W3CDTF">2022-01-12T18:40:05Z</dcterms:modified>
</cp:coreProperties>
</file>