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E1DBBD-AB7F-4CF0-BF13-DCE99BD6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337"/>
            <a:ext cx="11868912" cy="636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86</cp:revision>
  <dcterms:created xsi:type="dcterms:W3CDTF">2021-11-18T19:50:22Z</dcterms:created>
  <dcterms:modified xsi:type="dcterms:W3CDTF">2022-01-09T15:50:08Z</dcterms:modified>
</cp:coreProperties>
</file>