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2BD5D6F-5129-48D1-8050-1B8F2C3E6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8468"/>
            <a:ext cx="12192000" cy="6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82</cp:revision>
  <dcterms:created xsi:type="dcterms:W3CDTF">2021-11-18T19:50:22Z</dcterms:created>
  <dcterms:modified xsi:type="dcterms:W3CDTF">2022-01-07T00:01:50Z</dcterms:modified>
</cp:coreProperties>
</file>