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AA27E02-4ACC-4665-AFD0-BCF123E56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687"/>
            <a:ext cx="12192000" cy="63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78</cp:revision>
  <dcterms:created xsi:type="dcterms:W3CDTF">2021-11-18T19:50:22Z</dcterms:created>
  <dcterms:modified xsi:type="dcterms:W3CDTF">2022-01-05T20:13:45Z</dcterms:modified>
</cp:coreProperties>
</file>