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7AA15D-F549-4A96-97AB-01E18BF29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119167"/>
            <a:ext cx="11841480" cy="661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94</cp:revision>
  <dcterms:created xsi:type="dcterms:W3CDTF">2021-11-18T19:50:22Z</dcterms:created>
  <dcterms:modified xsi:type="dcterms:W3CDTF">2022-01-15T21:24:45Z</dcterms:modified>
</cp:coreProperties>
</file>