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243AE2-D77F-4C33-B97C-85DC48DC7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267"/>
            <a:ext cx="12088368" cy="664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93</cp:revision>
  <dcterms:created xsi:type="dcterms:W3CDTF">2021-11-18T19:50:22Z</dcterms:created>
  <dcterms:modified xsi:type="dcterms:W3CDTF">2022-01-14T20:48:35Z</dcterms:modified>
</cp:coreProperties>
</file>