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2260D7C-885B-4854-B2E5-AE213BEEC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85599"/>
            <a:ext cx="11987784" cy="668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90</cp:revision>
  <dcterms:created xsi:type="dcterms:W3CDTF">2021-11-18T19:50:22Z</dcterms:created>
  <dcterms:modified xsi:type="dcterms:W3CDTF">2022-01-11T16:36:53Z</dcterms:modified>
</cp:coreProperties>
</file>