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28239C7-5A60-455B-80B5-813B5912D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246"/>
            <a:ext cx="12192000" cy="636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84</cp:revision>
  <dcterms:created xsi:type="dcterms:W3CDTF">2021-11-18T19:50:22Z</dcterms:created>
  <dcterms:modified xsi:type="dcterms:W3CDTF">2022-01-07T17:18:58Z</dcterms:modified>
</cp:coreProperties>
</file>