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255E44-F734-4E5B-AF61-F694C894D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98"/>
            <a:ext cx="12042648" cy="669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92</cp:revision>
  <dcterms:created xsi:type="dcterms:W3CDTF">2021-11-18T19:50:22Z</dcterms:created>
  <dcterms:modified xsi:type="dcterms:W3CDTF">2022-01-13T19:42:00Z</dcterms:modified>
</cp:coreProperties>
</file>