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31.12.2021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9F8087-F7EF-4389-B9F9-D054587F0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" y="256624"/>
            <a:ext cx="11814048" cy="634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71</cp:revision>
  <dcterms:created xsi:type="dcterms:W3CDTF">2021-11-18T19:50:22Z</dcterms:created>
  <dcterms:modified xsi:type="dcterms:W3CDTF">2021-12-30T21:51:37Z</dcterms:modified>
</cp:coreProperties>
</file>