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77A9BB-B01E-4AA4-839C-B38D2AA8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" y="253258"/>
            <a:ext cx="11868912" cy="635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70</cp:revision>
  <dcterms:created xsi:type="dcterms:W3CDTF">2021-11-18T19:50:22Z</dcterms:created>
  <dcterms:modified xsi:type="dcterms:W3CDTF">2021-12-29T21:48:25Z</dcterms:modified>
</cp:coreProperties>
</file>