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5EF27F-31AB-45AA-9FBC-89A149142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8" y="244957"/>
            <a:ext cx="11644312" cy="636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</cp:revision>
  <dcterms:created xsi:type="dcterms:W3CDTF">2021-11-18T19:50:22Z</dcterms:created>
  <dcterms:modified xsi:type="dcterms:W3CDTF">2021-11-29T19:45:04Z</dcterms:modified>
</cp:coreProperties>
</file>