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825218-0856-4DD5-A249-7987FD37F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461"/>
            <a:ext cx="12192000" cy="631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69</cp:revision>
  <dcterms:created xsi:type="dcterms:W3CDTF">2021-11-18T19:50:22Z</dcterms:created>
  <dcterms:modified xsi:type="dcterms:W3CDTF">2021-12-28T20:46:08Z</dcterms:modified>
</cp:coreProperties>
</file>