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452E351-F40F-42C1-9FA2-FB78618A67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5549"/>
            <a:ext cx="12192000" cy="638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68</cp:revision>
  <dcterms:created xsi:type="dcterms:W3CDTF">2021-11-18T19:50:22Z</dcterms:created>
  <dcterms:modified xsi:type="dcterms:W3CDTF">2021-12-27T21:32:19Z</dcterms:modified>
</cp:coreProperties>
</file>