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3C16BE-5689-4E91-A2DB-AA76F853D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" y="270987"/>
            <a:ext cx="11887200" cy="631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67</cp:revision>
  <dcterms:created xsi:type="dcterms:W3CDTF">2021-11-18T19:50:22Z</dcterms:created>
  <dcterms:modified xsi:type="dcterms:W3CDTF">2021-12-26T21:43:58Z</dcterms:modified>
</cp:coreProperties>
</file>