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D510C7-09FF-4616-A04A-29BA79EC2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6" y="256624"/>
            <a:ext cx="11658600" cy="634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65</cp:revision>
  <dcterms:created xsi:type="dcterms:W3CDTF">2021-11-18T19:50:22Z</dcterms:created>
  <dcterms:modified xsi:type="dcterms:W3CDTF">2021-12-25T21:22:35Z</dcterms:modified>
</cp:coreProperties>
</file>