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0E9A882-B1F1-4026-8A57-3B1DFF059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44" y="280907"/>
            <a:ext cx="11731752" cy="629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64</cp:revision>
  <dcterms:created xsi:type="dcterms:W3CDTF">2021-11-18T19:50:22Z</dcterms:created>
  <dcterms:modified xsi:type="dcterms:W3CDTF">2021-12-24T21:11:18Z</dcterms:modified>
</cp:coreProperties>
</file>