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D15B9D-DDFC-483F-A9A6-39C235E4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231524"/>
            <a:ext cx="11823192" cy="639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63</cp:revision>
  <dcterms:created xsi:type="dcterms:W3CDTF">2021-11-18T19:50:22Z</dcterms:created>
  <dcterms:modified xsi:type="dcterms:W3CDTF">2021-12-23T20:58:14Z</dcterms:modified>
</cp:coreProperties>
</file>