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79B23F-0632-47B3-813E-E66D023D9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225025"/>
            <a:ext cx="11905488" cy="64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58</cp:revision>
  <dcterms:created xsi:type="dcterms:W3CDTF">2021-11-18T19:50:22Z</dcterms:created>
  <dcterms:modified xsi:type="dcterms:W3CDTF">2021-12-20T21:12:16Z</dcterms:modified>
</cp:coreProperties>
</file>